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1BE337-9ACA-4FA8-9887-F7A1432E1E6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D6E07E-B45A-460E-9FC6-C23148F12C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238250"/>
          </a:xfrm>
        </p:spPr>
        <p:txBody>
          <a:bodyPr>
            <a:normAutofit/>
          </a:bodyPr>
          <a:lstStyle/>
          <a:p>
            <a:r>
              <a:rPr lang="en-US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CHECKS AND BALANCES</a:t>
            </a:r>
            <a:endParaRPr lang="en-US" sz="5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1.bp.blogspot.com/_WGTW6Ndulq0/SjqgpD54hiI/AAAAAAAABDk/IKd88Kjcu7o/s400/three+branch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86873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572000" cy="6248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Under the Articles of Confederation, how strong was the Federal Government?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WEAK!</a:t>
            </a:r>
          </a:p>
          <a:p>
            <a:pPr marL="0" indent="0" algn="ctr">
              <a:buNone/>
            </a:pPr>
            <a:r>
              <a:rPr lang="en-US" dirty="0" smtClean="0"/>
              <a:t>Most of the power was given to the states!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What dangers could the nation encounter by giving more power to a central government?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Many were afraid the new powerful national government would be too strong and abuse its power</a:t>
            </a:r>
            <a:endParaRPr lang="en-US" dirty="0"/>
          </a:p>
        </p:txBody>
      </p:sp>
      <p:pic>
        <p:nvPicPr>
          <p:cNvPr id="1026" name="Picture 2" descr="C:\Documents and Settings\staff\Local Settings\Temporary Internet Files\Content.IE5\JV78DU31\MC90044152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"/>
            <a:ext cx="38862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2057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HOW CAN WE PREVENT THIS HAPPENING?  HOW CAN WE LIMIT THE AUTHORITY OF THE FEDERAL GOVERNMENT?</a:t>
            </a:r>
            <a:endParaRPr lang="en-US" b="1" dirty="0"/>
          </a:p>
        </p:txBody>
      </p:sp>
      <p:pic>
        <p:nvPicPr>
          <p:cNvPr id="2050" name="Picture 2" descr="http://davidkiyokawa.com/blog/wp-content/uploads/2008/06/thumb-rock_paper_sciss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6096000" cy="4191000"/>
          </a:xfrm>
          <a:prstGeom prst="rect">
            <a:avLst/>
          </a:prstGeom>
          <a:noFill/>
        </p:spPr>
      </p:pic>
      <p:pic>
        <p:nvPicPr>
          <p:cNvPr id="5" name="Picture 4" descr="http://1.bp.blogspot.com/_WGTW6Ndulq0/SjqgpD54hiI/AAAAAAAABDk/IKd88Kjcu7o/s400/three+branch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717353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105400" cy="960438"/>
          </a:xfrm>
        </p:spPr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prevent any one branch from becoming too powerful, the Constitution instituted a system of </a:t>
            </a:r>
            <a:r>
              <a:rPr lang="en-US" b="1" u="sng" dirty="0" smtClean="0"/>
              <a:t>checks and balances </a:t>
            </a:r>
            <a:r>
              <a:rPr lang="en-US" dirty="0" smtClean="0"/>
              <a:t>between the three branches</a:t>
            </a:r>
          </a:p>
          <a:p>
            <a:pPr lvl="1"/>
            <a:r>
              <a:rPr lang="en-US" dirty="0" smtClean="0"/>
              <a:t>Ways for the branches to limit the powers of the other parts of government</a:t>
            </a:r>
            <a:endParaRPr lang="en-US" dirty="0"/>
          </a:p>
        </p:txBody>
      </p:sp>
      <p:pic>
        <p:nvPicPr>
          <p:cNvPr id="5" name="Content Placeholder 4" descr="http://1.bp.blogspot.com/_WGTW6Ndulq0/SjqgpD54hiI/AAAAAAAABDk/IKd88Kjcu7o/s400/three+branche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43000"/>
            <a:ext cx="4114799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191000" cy="884238"/>
          </a:xfrm>
        </p:spPr>
        <p:txBody>
          <a:bodyPr/>
          <a:lstStyle/>
          <a:p>
            <a:r>
              <a:rPr lang="en-US" dirty="0" smtClean="0"/>
              <a:t>Executive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038600" cy="5334000"/>
          </a:xfrm>
        </p:spPr>
        <p:txBody>
          <a:bodyPr/>
          <a:lstStyle/>
          <a:p>
            <a:r>
              <a:rPr lang="en-US" b="1" dirty="0" smtClean="0"/>
              <a:t>Over the Legislature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b="1" u="sng" dirty="0" smtClean="0"/>
              <a:t>VETO</a:t>
            </a:r>
            <a:r>
              <a:rPr lang="en-US" dirty="0" smtClean="0"/>
              <a:t> laws </a:t>
            </a:r>
          </a:p>
          <a:p>
            <a:pPr marL="1314450" lvl="2" indent="-457200"/>
            <a:r>
              <a:rPr lang="en-US" dirty="0" smtClean="0"/>
              <a:t>The President can refuse to sign a proposed bill into law</a:t>
            </a:r>
          </a:p>
          <a:p>
            <a:pPr marL="1314450" lvl="2" indent="-457200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Is the Commander-in-Chief of the Military</a:t>
            </a:r>
          </a:p>
          <a:p>
            <a:pPr marL="1314450" lvl="2" indent="-457200"/>
            <a:r>
              <a:rPr lang="en-US" dirty="0" smtClean="0"/>
              <a:t>Congress declares war, but the President is in command of the military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90" name="Picture 6" descr="http://www.digitaltrends.com/wp-content/uploads/2010/04/White_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838200"/>
            <a:ext cx="4724400" cy="2819400"/>
          </a:xfrm>
          <a:prstGeom prst="rect">
            <a:avLst/>
          </a:prstGeom>
          <a:noFill/>
        </p:spPr>
      </p:pic>
      <p:pic>
        <p:nvPicPr>
          <p:cNvPr id="16392" name="Picture 8" descr="http://penslabyrinth.com/files/2009/12/capitol-building-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572000"/>
            <a:ext cx="5029200" cy="2286000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6096000" y="3200400"/>
            <a:ext cx="1066800" cy="1676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95" name="Picture 11" descr="http://www.musarium.com/stories/reagan/images/small/at-des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914400"/>
            <a:ext cx="4648200" cy="5257800"/>
          </a:xfrm>
          <a:prstGeom prst="rect">
            <a:avLst/>
          </a:prstGeom>
          <a:noFill/>
        </p:spPr>
      </p:pic>
      <p:pic>
        <p:nvPicPr>
          <p:cNvPr id="16399" name="Picture 15" descr="http://assets.nydailynews.com/img/2010/03/29/alg_barack_obama_troop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676400"/>
            <a:ext cx="46482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4038600" cy="884238"/>
          </a:xfrm>
        </p:spPr>
        <p:txBody>
          <a:bodyPr/>
          <a:lstStyle/>
          <a:p>
            <a:r>
              <a:rPr lang="en-US" dirty="0" smtClean="0"/>
              <a:t>Executive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038600" cy="4525963"/>
          </a:xfrm>
        </p:spPr>
        <p:txBody>
          <a:bodyPr/>
          <a:lstStyle/>
          <a:p>
            <a:r>
              <a:rPr lang="en-US" b="1" dirty="0" smtClean="0"/>
              <a:t>Over the Judicial Branch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The President appoints the judges to the Supreme Court</a:t>
            </a:r>
            <a:endParaRPr lang="en-US" sz="2800" dirty="0"/>
          </a:p>
        </p:txBody>
      </p:sp>
      <p:pic>
        <p:nvPicPr>
          <p:cNvPr id="5" name="Content Placeholder 4" descr="nomina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914400"/>
            <a:ext cx="44958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4572000" cy="884238"/>
          </a:xfrm>
        </p:spPr>
        <p:txBody>
          <a:bodyPr/>
          <a:lstStyle/>
          <a:p>
            <a:r>
              <a:rPr lang="en-US" dirty="0" smtClean="0"/>
              <a:t>Legislative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41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Over the Executive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Impeachment</a:t>
            </a:r>
          </a:p>
          <a:p>
            <a:pPr marL="1314450" lvl="2" indent="-457200"/>
            <a:r>
              <a:rPr lang="en-US" dirty="0" smtClean="0"/>
              <a:t>With a 2/3 vote, Congress can </a:t>
            </a:r>
            <a:r>
              <a:rPr lang="en-US" b="1" u="sng" dirty="0" smtClean="0"/>
              <a:t>impeach</a:t>
            </a:r>
            <a:r>
              <a:rPr lang="en-US" dirty="0" smtClean="0"/>
              <a:t>, or remove a President from office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Only Congress can declare war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Senate has to approve Presidential nominees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Congress can override a veto</a:t>
            </a:r>
          </a:p>
          <a:p>
            <a:pPr marL="1314450" lvl="2" indent="-457200"/>
            <a:r>
              <a:rPr lang="en-US" dirty="0" smtClean="0"/>
              <a:t>With a 2/3 vote, Congress can sign a bill into law despite a veto</a:t>
            </a:r>
          </a:p>
          <a:p>
            <a:pPr marL="1314450" lvl="2" indent="-4572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7" name="Picture 8" descr="http://penslabyrinth.com/files/2009/12/capitol-building-pictu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038600" cy="1791482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6324600" y="2895600"/>
            <a:ext cx="7620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6" descr="http://www.digitaltrends.com/wp-content/uploads/2010/04/White_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343400"/>
            <a:ext cx="3962400" cy="2362200"/>
          </a:xfrm>
          <a:prstGeom prst="rect">
            <a:avLst/>
          </a:prstGeom>
          <a:noFill/>
        </p:spPr>
      </p:pic>
      <p:pic>
        <p:nvPicPr>
          <p:cNvPr id="10" name="Picture 9" descr="20060107-clint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990600"/>
            <a:ext cx="4114800" cy="5715000"/>
          </a:xfrm>
          <a:prstGeom prst="rect">
            <a:avLst/>
          </a:prstGeom>
        </p:spPr>
      </p:pic>
      <p:pic>
        <p:nvPicPr>
          <p:cNvPr id="11" name="Picture 10" descr="fdr-delivers-spee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1219200"/>
            <a:ext cx="4114800" cy="5257800"/>
          </a:xfrm>
          <a:prstGeom prst="rect">
            <a:avLst/>
          </a:prstGeom>
        </p:spPr>
      </p:pic>
      <p:pic>
        <p:nvPicPr>
          <p:cNvPr id="12" name="Picture 11" descr="mier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9600" y="1295400"/>
            <a:ext cx="4591050" cy="4371975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3" name="&quot;No&quot; Symbol 12"/>
          <p:cNvSpPr/>
          <p:nvPr/>
        </p:nvSpPr>
        <p:spPr>
          <a:xfrm>
            <a:off x="4800600" y="1981200"/>
            <a:ext cx="1371600" cy="14478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3733800" cy="884238"/>
          </a:xfrm>
        </p:spPr>
        <p:txBody>
          <a:bodyPr/>
          <a:lstStyle/>
          <a:p>
            <a:r>
              <a:rPr lang="en-US" dirty="0" smtClean="0"/>
              <a:t>Judicial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3276600" cy="5135563"/>
          </a:xfrm>
        </p:spPr>
        <p:txBody>
          <a:bodyPr/>
          <a:lstStyle/>
          <a:p>
            <a:r>
              <a:rPr lang="en-US" b="1" dirty="0" smtClean="0"/>
              <a:t>Over Executive AND Legislative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Supreme Court can rule the actions of the other two branches unconstitutional, illegal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Judges serve lifelong terms</a:t>
            </a:r>
            <a:endParaRPr lang="en-US" dirty="0"/>
          </a:p>
        </p:txBody>
      </p:sp>
      <p:pic>
        <p:nvPicPr>
          <p:cNvPr id="5" name="Content Placeholder 4" descr="justic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62400" y="914400"/>
            <a:ext cx="4876800" cy="2895600"/>
          </a:xfrm>
        </p:spPr>
      </p:pic>
      <p:sp>
        <p:nvSpPr>
          <p:cNvPr id="6" name="Down Arrow 5"/>
          <p:cNvSpPr/>
          <p:nvPr/>
        </p:nvSpPr>
        <p:spPr>
          <a:xfrm>
            <a:off x="4876800" y="3886200"/>
            <a:ext cx="914400" cy="990600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162800" y="3886200"/>
            <a:ext cx="914400" cy="990600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http://www.digitaltrends.com/wp-content/uploads/2010/04/White_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876800"/>
            <a:ext cx="2362200" cy="1828800"/>
          </a:xfrm>
          <a:prstGeom prst="rect">
            <a:avLst/>
          </a:prstGeom>
          <a:noFill/>
        </p:spPr>
      </p:pic>
      <p:pic>
        <p:nvPicPr>
          <p:cNvPr id="9" name="Picture 8" descr="http://penslabyrinth.com/files/2009/12/capitol-building-pic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876800"/>
            <a:ext cx="1981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228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Which of the 3 Branches of Government  (Legislative, Executive, Judicial) would you consider the most powerful?  Why? </a:t>
            </a:r>
            <a:endParaRPr lang="en-US" sz="4400" b="1" dirty="0"/>
          </a:p>
        </p:txBody>
      </p:sp>
      <p:pic>
        <p:nvPicPr>
          <p:cNvPr id="4" name="Picture 3" descr="http://1.bp.blogspot.com/_WGTW6Ndulq0/SjqgpD54hiI/AAAAAAAABDk/IKd88Kjcu7o/s400/three+branch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124200"/>
            <a:ext cx="7620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4867</TotalTime>
  <Words>272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CHECKS AND BALANCES</vt:lpstr>
      <vt:lpstr>PowerPoint Presentation</vt:lpstr>
      <vt:lpstr>PowerPoint Presentation</vt:lpstr>
      <vt:lpstr>Checks and Balances</vt:lpstr>
      <vt:lpstr>Executive Checks</vt:lpstr>
      <vt:lpstr>Executive Checks</vt:lpstr>
      <vt:lpstr>Legislative Checks</vt:lpstr>
      <vt:lpstr>Judicial Checks</vt:lpstr>
      <vt:lpstr>PowerPoint Presentation</vt:lpstr>
    </vt:vector>
  </TitlesOfParts>
  <Company>FCSC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CHECKS AND BALANCES</dc:title>
  <dc:creator>staff</dc:creator>
  <cp:lastModifiedBy>CPCSC</cp:lastModifiedBy>
  <cp:revision>19</cp:revision>
  <dcterms:created xsi:type="dcterms:W3CDTF">2011-01-19T17:10:22Z</dcterms:created>
  <dcterms:modified xsi:type="dcterms:W3CDTF">2015-10-27T20:02:59Z</dcterms:modified>
</cp:coreProperties>
</file>